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2496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hart.dg\AppData\Local\Microsoft\Windows\Temporary Internet Files\Content.IE5\6VNM94DA\MC9003204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07690"/>
            <a:ext cx="4800600" cy="486652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435" y="-65690"/>
            <a:ext cx="9144000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312419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FINNEYTOWN 7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and 8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GRADE GIRLS VOLLEYBALL CAMP</a:t>
            </a:r>
            <a:r>
              <a:rPr lang="en-US" sz="2500" b="1" dirty="0" smtClean="0"/>
              <a:t> </a:t>
            </a:r>
            <a:r>
              <a:rPr lang="en-US" sz="2200" b="1" dirty="0" smtClean="0"/>
              <a:t>AUGUST 11-14 </a:t>
            </a:r>
            <a:br>
              <a:rPr lang="en-US" sz="2200" b="1" dirty="0" smtClean="0"/>
            </a:br>
            <a:r>
              <a:rPr lang="en-US" sz="2200" b="1" dirty="0" smtClean="0"/>
              <a:t>6:30 pm – 9:00 pm</a:t>
            </a:r>
            <a:br>
              <a:rPr lang="en-US" sz="2200" b="1" dirty="0" smtClean="0"/>
            </a:br>
            <a:r>
              <a:rPr lang="en-US" sz="2200" b="1" dirty="0" smtClean="0"/>
              <a:t>COST: $50/player</a:t>
            </a:r>
            <a:br>
              <a:rPr lang="en-US" sz="2200" b="1" dirty="0" smtClean="0"/>
            </a:br>
            <a:endParaRPr lang="en-US" sz="2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5789" y="4419600"/>
            <a:ext cx="6400800" cy="1675640"/>
          </a:xfrm>
        </p:spPr>
        <p:txBody>
          <a:bodyPr>
            <a:noAutofit/>
          </a:bodyPr>
          <a:lstStyle/>
          <a:p>
            <a:pPr algn="l"/>
            <a:r>
              <a:rPr lang="en-US" sz="2000" b="1" i="1" dirty="0" smtClean="0"/>
              <a:t>Camp is open to all girls interested in trying out for the 7</a:t>
            </a:r>
            <a:r>
              <a:rPr lang="en-US" sz="2000" b="1" i="1" baseline="30000" dirty="0" smtClean="0"/>
              <a:t>th</a:t>
            </a:r>
            <a:r>
              <a:rPr lang="en-US" sz="2000" b="1" i="1" dirty="0" smtClean="0"/>
              <a:t> or 8</a:t>
            </a:r>
            <a:r>
              <a:rPr lang="en-US" sz="2000" b="1" i="1" baseline="30000" dirty="0" smtClean="0"/>
              <a:t>th</a:t>
            </a:r>
            <a:r>
              <a:rPr lang="en-US" sz="2000" b="1" i="1" dirty="0" smtClean="0"/>
              <a:t> grade volleyball teams;  Camp attendance </a:t>
            </a:r>
            <a:r>
              <a:rPr lang="en-US" sz="2000" b="1" i="1" dirty="0"/>
              <a:t>is strongly </a:t>
            </a:r>
            <a:r>
              <a:rPr lang="en-US" sz="2000" b="1" i="1" dirty="0" smtClean="0"/>
              <a:t>encouraged prior to tryouts.  Tryouts will begin August 15</a:t>
            </a:r>
            <a:r>
              <a:rPr lang="en-US" sz="2000" b="1" i="1" baseline="30000" dirty="0" smtClean="0"/>
              <a:t>th</a:t>
            </a:r>
            <a:r>
              <a:rPr lang="en-US" sz="2000" b="1" i="1" dirty="0" smtClean="0"/>
              <a:t>. </a:t>
            </a:r>
            <a:endParaRPr lang="en-US" sz="2000" b="1" i="1" dirty="0"/>
          </a:p>
        </p:txBody>
      </p:sp>
      <p:sp>
        <p:nvSpPr>
          <p:cNvPr id="6" name="Rectangle 5"/>
          <p:cNvSpPr/>
          <p:nvPr/>
        </p:nvSpPr>
        <p:spPr>
          <a:xfrm>
            <a:off x="381000" y="342900"/>
            <a:ext cx="8382000" cy="6172200"/>
          </a:xfrm>
          <a:prstGeom prst="rect">
            <a:avLst/>
          </a:prstGeom>
          <a:noFill/>
          <a:ln w="374650" cmpd="tri">
            <a:solidFill>
              <a:srgbClr val="FF0000">
                <a:alpha val="55000"/>
              </a:srgbClr>
            </a:solidFill>
            <a:prstDash val="sysDot"/>
            <a:miter lim="800000"/>
          </a:ln>
          <a:effectLst>
            <a:outerShdw blurRad="1257300" dist="596900" dir="10560000" sx="101000" sy="101000" algn="ctr" rotWithShape="0">
              <a:schemeClr val="bg1">
                <a:lumMod val="85000"/>
                <a:alpha val="50000"/>
              </a:schemeClr>
            </a:outerShdw>
          </a:effectLst>
          <a:scene3d>
            <a:camera prst="orthographicFront"/>
            <a:lightRig rig="sunset" dir="t"/>
          </a:scene3d>
          <a:sp3d extrusionH="76200">
            <a:bevelB w="165100" prst="coolSlant"/>
            <a:extrusionClr>
              <a:schemeClr val="bg1">
                <a:lumMod val="9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 descr="http://www.finneytown.org/LinkImages/Fcat%20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1" y="533400"/>
            <a:ext cx="1792377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44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FINNEYTOWN 7th and 8th GRADE GIRLS VOLLEYBALL CAMP AUGUST 11-14  6:30 pm – 9:00 pm COST: $50/player </vt:lpstr>
    </vt:vector>
  </TitlesOfParts>
  <Company>Procter &amp; Gamble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hart.dg</dc:creator>
  <cp:lastModifiedBy>senderle</cp:lastModifiedBy>
  <cp:revision>16</cp:revision>
  <cp:lastPrinted>2014-05-30T13:08:02Z</cp:lastPrinted>
  <dcterms:created xsi:type="dcterms:W3CDTF">2013-12-07T01:29:10Z</dcterms:created>
  <dcterms:modified xsi:type="dcterms:W3CDTF">2014-07-24T14:58:17Z</dcterms:modified>
</cp:coreProperties>
</file>